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256" r:id="rId2"/>
    <p:sldId id="262" r:id="rId3"/>
    <p:sldId id="260" r:id="rId4"/>
    <p:sldId id="283" r:id="rId5"/>
  </p:sldIdLst>
  <p:sldSz cx="9144000" cy="5143500" type="screen16x9"/>
  <p:notesSz cx="6858000" cy="9144000"/>
  <p:embeddedFontLst>
    <p:embeddedFont>
      <p:font typeface="Archivo" panose="020B0604020202020204" charset="0"/>
      <p:regular r:id="rId7"/>
      <p:bold r:id="rId8"/>
      <p:italic r:id="rId9"/>
      <p:boldItalic r:id="rId10"/>
    </p:embeddedFont>
    <p:embeddedFont>
      <p:font typeface="Archivo Light" panose="020B0604020202020204" charset="0"/>
      <p:regular r:id="rId11"/>
      <p:bold r:id="rId12"/>
      <p:italic r:id="rId13"/>
      <p:boldItalic r:id="rId14"/>
    </p:embeddedFont>
    <p:embeddedFont>
      <p:font typeface="Cuprum" panose="020B0604020202020204" charset="0"/>
      <p:regular r:id="rId15"/>
      <p:bold r:id="rId16"/>
      <p:italic r:id="rId17"/>
      <p:boldItalic r:id="rId18"/>
    </p:embeddedFont>
    <p:embeddedFont>
      <p:font typeface="Orbitron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ED371-EEDA-48C0-9E18-624FCCC1D087}" v="36" dt="2022-11-16T11:04:18.329"/>
  </p1510:revLst>
</p1510:revInfo>
</file>

<file path=ppt/tableStyles.xml><?xml version="1.0" encoding="utf-8"?>
<a:tblStyleLst xmlns:a="http://schemas.openxmlformats.org/drawingml/2006/main" def="{3404F102-36A4-4FB2-A2E6-30296259B76E}">
  <a:tblStyle styleId="{3404F102-36A4-4FB2-A2E6-30296259B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24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ausetti" userId="321ef3f273e89152" providerId="LiveId" clId="{C1AED371-EEDA-48C0-9E18-624FCCC1D087}"/>
    <pc:docChg chg="modSld">
      <pc:chgData name="Thomas Causetti" userId="321ef3f273e89152" providerId="LiveId" clId="{C1AED371-EEDA-48C0-9E18-624FCCC1D087}" dt="2022-11-16T12:44:58.841" v="46" actId="20577"/>
      <pc:docMkLst>
        <pc:docMk/>
      </pc:docMkLst>
      <pc:sldChg chg="modSp mod">
        <pc:chgData name="Thomas Causetti" userId="321ef3f273e89152" providerId="LiveId" clId="{C1AED371-EEDA-48C0-9E18-624FCCC1D087}" dt="2022-11-16T12:43:04.014" v="44" actId="14100"/>
        <pc:sldMkLst>
          <pc:docMk/>
          <pc:sldMk cId="0" sldId="256"/>
        </pc:sldMkLst>
        <pc:spChg chg="mod">
          <ac:chgData name="Thomas Causetti" userId="321ef3f273e89152" providerId="LiveId" clId="{C1AED371-EEDA-48C0-9E18-624FCCC1D087}" dt="2022-11-16T12:43:04.014" v="44" actId="14100"/>
          <ac:spMkLst>
            <pc:docMk/>
            <pc:sldMk cId="0" sldId="256"/>
            <ac:spMk id="1381" creationId="{00000000-0000-0000-0000-000000000000}"/>
          </ac:spMkLst>
        </pc:spChg>
      </pc:sldChg>
      <pc:sldChg chg="modSp mod">
        <pc:chgData name="Thomas Causetti" userId="321ef3f273e89152" providerId="LiveId" clId="{C1AED371-EEDA-48C0-9E18-624FCCC1D087}" dt="2022-11-16T12:44:58.841" v="46" actId="20577"/>
        <pc:sldMkLst>
          <pc:docMk/>
          <pc:sldMk cId="0" sldId="260"/>
        </pc:sldMkLst>
        <pc:spChg chg="mod">
          <ac:chgData name="Thomas Causetti" userId="321ef3f273e89152" providerId="LiveId" clId="{C1AED371-EEDA-48C0-9E18-624FCCC1D087}" dt="2022-11-16T12:44:58.841" v="46" actId="20577"/>
          <ac:spMkLst>
            <pc:docMk/>
            <pc:sldMk cId="0" sldId="260"/>
            <ac:spMk id="61" creationId="{18EC6EE9-79F0-4C5E-945A-F9F364210777}"/>
          </ac:spMkLst>
        </pc:spChg>
      </pc:sldChg>
      <pc:sldChg chg="modSp mod">
        <pc:chgData name="Thomas Causetti" userId="321ef3f273e89152" providerId="LiveId" clId="{C1AED371-EEDA-48C0-9E18-624FCCC1D087}" dt="2022-11-16T12:42:49.558" v="36" actId="20577"/>
        <pc:sldMkLst>
          <pc:docMk/>
          <pc:sldMk cId="0" sldId="283"/>
        </pc:sldMkLst>
        <pc:spChg chg="mod">
          <ac:chgData name="Thomas Causetti" userId="321ef3f273e89152" providerId="LiveId" clId="{C1AED371-EEDA-48C0-9E18-624FCCC1D087}" dt="2022-11-16T12:42:49.558" v="36" actId="20577"/>
          <ac:spMkLst>
            <pc:docMk/>
            <pc:sldMk cId="0" sldId="283"/>
            <ac:spMk id="290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f7d89ae380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f7d89ae380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7"/>
          <p:cNvGrpSpPr/>
          <p:nvPr/>
        </p:nvGrpSpPr>
        <p:grpSpPr>
          <a:xfrm>
            <a:off x="280137" y="228066"/>
            <a:ext cx="8677908" cy="4739663"/>
            <a:chOff x="280137" y="228066"/>
            <a:chExt cx="8677908" cy="4739663"/>
          </a:xfrm>
        </p:grpSpPr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2"/>
          <p:cNvSpPr/>
          <p:nvPr/>
        </p:nvSpPr>
        <p:spPr>
          <a:xfrm>
            <a:off x="8913238" y="1647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22"/>
          <p:cNvGrpSpPr/>
          <p:nvPr/>
        </p:nvGrpSpPr>
        <p:grpSpPr>
          <a:xfrm>
            <a:off x="194837" y="1474124"/>
            <a:ext cx="609540" cy="583574"/>
            <a:chOff x="3105300" y="593625"/>
            <a:chExt cx="256800" cy="245850"/>
          </a:xfrm>
        </p:grpSpPr>
        <p:sp>
          <p:nvSpPr>
            <p:cNvPr id="885" name="Google Shape;885;p2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22"/>
          <p:cNvGrpSpPr/>
          <p:nvPr/>
        </p:nvGrpSpPr>
        <p:grpSpPr>
          <a:xfrm>
            <a:off x="6391636" y="4515842"/>
            <a:ext cx="631910" cy="457789"/>
            <a:chOff x="855125" y="679497"/>
            <a:chExt cx="254310" cy="184228"/>
          </a:xfrm>
        </p:grpSpPr>
        <p:sp>
          <p:nvSpPr>
            <p:cNvPr id="890" name="Google Shape;890;p2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2"/>
          <p:cNvGrpSpPr/>
          <p:nvPr/>
        </p:nvGrpSpPr>
        <p:grpSpPr>
          <a:xfrm>
            <a:off x="720035" y="350304"/>
            <a:ext cx="518269" cy="328105"/>
            <a:chOff x="783960" y="4261704"/>
            <a:chExt cx="518269" cy="328105"/>
          </a:xfrm>
        </p:grpSpPr>
        <p:sp>
          <p:nvSpPr>
            <p:cNvPr id="894" name="Google Shape;894;p2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" name="Google Shape;895;p2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96" name="Google Shape;896;p2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0" name="Google Shape;900;p22"/>
          <p:cNvGrpSpPr/>
          <p:nvPr/>
        </p:nvGrpSpPr>
        <p:grpSpPr>
          <a:xfrm>
            <a:off x="8625688" y="4586750"/>
            <a:ext cx="354818" cy="402747"/>
            <a:chOff x="8117146" y="4166124"/>
            <a:chExt cx="354818" cy="402747"/>
          </a:xfrm>
        </p:grpSpPr>
        <p:sp>
          <p:nvSpPr>
            <p:cNvPr id="901" name="Google Shape;901;p22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22"/>
          <p:cNvSpPr/>
          <p:nvPr/>
        </p:nvSpPr>
        <p:spPr>
          <a:xfrm>
            <a:off x="8718288" y="97511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2"/>
          <p:cNvSpPr/>
          <p:nvPr/>
        </p:nvSpPr>
        <p:spPr>
          <a:xfrm>
            <a:off x="8594830" y="6293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2"/>
          <p:cNvSpPr/>
          <p:nvPr/>
        </p:nvSpPr>
        <p:spPr>
          <a:xfrm>
            <a:off x="3696603" y="4777939"/>
            <a:ext cx="69145" cy="69118"/>
          </a:xfrm>
          <a:custGeom>
            <a:avLst/>
            <a:gdLst/>
            <a:ahLst/>
            <a:cxnLst/>
            <a:rect l="l" t="t" r="r" b="b"/>
            <a:pathLst>
              <a:path w="2503" h="2502" extrusionOk="0">
                <a:moveTo>
                  <a:pt x="1268" y="0"/>
                </a:moveTo>
                <a:cubicBezTo>
                  <a:pt x="534" y="0"/>
                  <a:pt x="1" y="534"/>
                  <a:pt x="1" y="1234"/>
                </a:cubicBezTo>
                <a:cubicBezTo>
                  <a:pt x="1" y="1968"/>
                  <a:pt x="534" y="2502"/>
                  <a:pt x="1268" y="2502"/>
                </a:cubicBezTo>
                <a:cubicBezTo>
                  <a:pt x="1969" y="2502"/>
                  <a:pt x="2502" y="1968"/>
                  <a:pt x="2502" y="1234"/>
                </a:cubicBezTo>
                <a:cubicBezTo>
                  <a:pt x="2502" y="534"/>
                  <a:pt x="1935" y="0"/>
                  <a:pt x="12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2"/>
          <p:cNvSpPr/>
          <p:nvPr/>
        </p:nvSpPr>
        <p:spPr>
          <a:xfrm>
            <a:off x="3840365" y="4912474"/>
            <a:ext cx="85720" cy="85720"/>
          </a:xfrm>
          <a:custGeom>
            <a:avLst/>
            <a:gdLst/>
            <a:ahLst/>
            <a:cxnLst/>
            <a:rect l="l" t="t" r="r" b="b"/>
            <a:pathLst>
              <a:path w="3103" h="3103" extrusionOk="0">
                <a:moveTo>
                  <a:pt x="1568" y="0"/>
                </a:moveTo>
                <a:cubicBezTo>
                  <a:pt x="734" y="0"/>
                  <a:pt x="0" y="701"/>
                  <a:pt x="0" y="1535"/>
                </a:cubicBezTo>
                <a:cubicBezTo>
                  <a:pt x="0" y="2369"/>
                  <a:pt x="734" y="3102"/>
                  <a:pt x="1568" y="3102"/>
                </a:cubicBezTo>
                <a:cubicBezTo>
                  <a:pt x="2402" y="3102"/>
                  <a:pt x="3102" y="2369"/>
                  <a:pt x="3102" y="1535"/>
                </a:cubicBezTo>
                <a:cubicBezTo>
                  <a:pt x="3102" y="667"/>
                  <a:pt x="2402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2"/>
          <p:cNvSpPr/>
          <p:nvPr/>
        </p:nvSpPr>
        <p:spPr>
          <a:xfrm>
            <a:off x="3814563" y="4598237"/>
            <a:ext cx="200917" cy="171662"/>
          </a:xfrm>
          <a:custGeom>
            <a:avLst/>
            <a:gdLst/>
            <a:ahLst/>
            <a:cxnLst/>
            <a:rect l="l" t="t" r="r" b="b"/>
            <a:pathLst>
              <a:path w="7273" h="6214" extrusionOk="0">
                <a:moveTo>
                  <a:pt x="934" y="0"/>
                </a:moveTo>
                <a:cubicBezTo>
                  <a:pt x="367" y="0"/>
                  <a:pt x="0" y="634"/>
                  <a:pt x="267" y="1135"/>
                </a:cubicBezTo>
                <a:lnTo>
                  <a:pt x="3002" y="5838"/>
                </a:lnTo>
                <a:cubicBezTo>
                  <a:pt x="3136" y="6088"/>
                  <a:pt x="3386" y="6213"/>
                  <a:pt x="3636" y="6213"/>
                </a:cubicBezTo>
                <a:cubicBezTo>
                  <a:pt x="3886" y="6213"/>
                  <a:pt x="4137" y="6088"/>
                  <a:pt x="4270" y="5838"/>
                </a:cubicBezTo>
                <a:lnTo>
                  <a:pt x="7005" y="1135"/>
                </a:lnTo>
                <a:cubicBezTo>
                  <a:pt x="7272" y="601"/>
                  <a:pt x="6905" y="0"/>
                  <a:pt x="63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22"/>
          <p:cNvGrpSpPr/>
          <p:nvPr/>
        </p:nvGrpSpPr>
        <p:grpSpPr>
          <a:xfrm>
            <a:off x="8680877" y="2751434"/>
            <a:ext cx="232368" cy="973684"/>
            <a:chOff x="6656577" y="3252597"/>
            <a:chExt cx="232368" cy="973684"/>
          </a:xfrm>
        </p:grpSpPr>
        <p:sp>
          <p:nvSpPr>
            <p:cNvPr id="910" name="Google Shape;910;p2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620041" y="4593278"/>
            <a:ext cx="5668115" cy="41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CREDITS: Thomas Causetti - This presentation template was created by </a:t>
            </a:r>
            <a:r>
              <a:rPr lang="en" sz="1000" b="1" dirty="0">
                <a:solidFill>
                  <a:schemeClr val="accent4">
                    <a:lumMod val="60000"/>
                    <a:lumOff val="40000"/>
                  </a:schemeClr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1000" b="1" dirty="0">
              <a:solidFill>
                <a:schemeClr val="accent4">
                  <a:lumMod val="60000"/>
                  <a:lumOff val="40000"/>
                </a:schemeClr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002060"/>
            </a:gs>
            <a:gs pos="100000">
              <a:srgbClr val="0070C0"/>
            </a:gs>
          </a:gsLst>
          <a:lin ang="18900044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8" r:id="rId4"/>
    <p:sldLayoutId id="2147483674" r:id="rId5"/>
    <p:sldLayoutId id="2147483675" r:id="rId6"/>
    <p:sldLayoutId id="2147483676" r:id="rId7"/>
    <p:sldLayoutId id="2147483677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5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5994938" cy="22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dirty="0">
                <a:solidFill>
                  <a:schemeClr val="accent1"/>
                </a:solidFill>
              </a:rPr>
              <a:t>Progetto </a:t>
            </a:r>
            <a:r>
              <a:rPr lang="it-IT" sz="4500" dirty="0">
                <a:solidFill>
                  <a:schemeClr val="tx1"/>
                </a:solidFill>
              </a:rPr>
              <a:t>LEONARDO</a:t>
            </a:r>
            <a:br>
              <a:rPr lang="it-IT" sz="4500" dirty="0">
                <a:solidFill>
                  <a:schemeClr val="tx1"/>
                </a:solidFill>
              </a:rPr>
            </a:br>
            <a:endParaRPr lang="it-IT" sz="2700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144B0E-66C8-4AE3-A442-1D5352F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42" y="109728"/>
            <a:ext cx="5143500" cy="5143500"/>
          </a:xfrm>
          <a:prstGeom prst="rect">
            <a:avLst/>
          </a:prstGeom>
        </p:spPr>
      </p:pic>
      <p:sp>
        <p:nvSpPr>
          <p:cNvPr id="1381" name="Google Shape;1381;p35"/>
          <p:cNvSpPr txBox="1">
            <a:spLocks noGrp="1"/>
          </p:cNvSpPr>
          <p:nvPr>
            <p:ph type="subTitle" idx="1"/>
          </p:nvPr>
        </p:nvSpPr>
        <p:spPr>
          <a:xfrm>
            <a:off x="713101" y="2923125"/>
            <a:ext cx="2629946" cy="92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F7FF"/>
                </a:solidFill>
                <a:latin typeface="Orbitron"/>
                <a:sym typeface="Orbitron"/>
              </a:rPr>
              <a:t>Thomas Causetti, Mirko Rossi,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F7FF"/>
                </a:solidFill>
                <a:latin typeface="Orbitron"/>
                <a:sym typeface="Orbitron"/>
              </a:rPr>
              <a:t>Stefano </a:t>
            </a:r>
            <a:r>
              <a:rPr lang="en-US" b="1" dirty="0" err="1">
                <a:solidFill>
                  <a:srgbClr val="92F7FF"/>
                </a:solidFill>
                <a:latin typeface="Orbitron"/>
                <a:sym typeface="Orbitron"/>
              </a:rPr>
              <a:t>Molari</a:t>
            </a:r>
            <a:r>
              <a:rPr lang="en-US" b="1" dirty="0">
                <a:solidFill>
                  <a:srgbClr val="92F7FF"/>
                </a:solidFill>
                <a:latin typeface="Orbitron"/>
                <a:sym typeface="Orbitron"/>
              </a:rPr>
              <a:t>, Abdelghani </a:t>
            </a:r>
            <a:r>
              <a:rPr lang="en-US" b="1" dirty="0" err="1">
                <a:solidFill>
                  <a:srgbClr val="92F7FF"/>
                </a:solidFill>
                <a:latin typeface="Orbitron"/>
                <a:sym typeface="Orbitron"/>
              </a:rPr>
              <a:t>Msaad</a:t>
            </a:r>
            <a:endParaRPr lang="en-US" b="1" dirty="0">
              <a:solidFill>
                <a:srgbClr val="92F7FF"/>
              </a:solidFill>
              <a:latin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</p:txBody>
      </p:sp>
      <p:pic>
        <p:nvPicPr>
          <p:cNvPr id="156" name="Immagine 155">
            <a:extLst>
              <a:ext uri="{FF2B5EF4-FFF2-40B4-BE49-F238E27FC236}">
                <a16:creationId xmlns:a16="http://schemas.microsoft.com/office/drawing/2014/main" id="{7970EDE1-B1D7-4DA5-AF53-69572F65C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93"/>
          <a:stretch/>
        </p:blipFill>
        <p:spPr>
          <a:xfrm rot="19005350">
            <a:off x="11152897" y="792357"/>
            <a:ext cx="2917966" cy="3778242"/>
          </a:xfrm>
          <a:prstGeom prst="roundRect">
            <a:avLst>
              <a:gd name="adj" fmla="val 9123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sp>
        <p:nvSpPr>
          <p:cNvPr id="157" name="Google Shape;1769;p41">
            <a:extLst>
              <a:ext uri="{FF2B5EF4-FFF2-40B4-BE49-F238E27FC236}">
                <a16:creationId xmlns:a16="http://schemas.microsoft.com/office/drawing/2014/main" id="{4EC7F53F-6562-4E9E-95C2-9505A1D371E3}"/>
              </a:ext>
            </a:extLst>
          </p:cNvPr>
          <p:cNvSpPr txBox="1">
            <a:spLocks/>
          </p:cNvSpPr>
          <p:nvPr/>
        </p:nvSpPr>
        <p:spPr>
          <a:xfrm>
            <a:off x="-595808" y="8731048"/>
            <a:ext cx="69893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it-IT" dirty="0">
                <a:solidFill>
                  <a:schemeClr val="accent1"/>
                </a:solidFill>
              </a:rPr>
              <a:t>In Cosa consiste il nostro Progetto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1156792" y="1898448"/>
            <a:ext cx="368913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In Cosa consiste il nostro Progetto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4EB3F4D-EC91-45EB-B725-33DC2CA9D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27" b="1893"/>
          <a:stretch/>
        </p:blipFill>
        <p:spPr>
          <a:xfrm>
            <a:off x="4891717" y="697968"/>
            <a:ext cx="2917966" cy="3778242"/>
          </a:xfrm>
          <a:prstGeom prst="roundRect">
            <a:avLst>
              <a:gd name="adj" fmla="val 9123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96A48F-3251-411B-B2A3-AF93D2C18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187" y="-4721"/>
            <a:ext cx="1280916" cy="1280916"/>
          </a:xfrm>
          <a:prstGeom prst="rect">
            <a:avLst/>
          </a:prstGeom>
        </p:spPr>
      </p:pic>
      <p:pic>
        <p:nvPicPr>
          <p:cNvPr id="25" name="VID-20220602-WA0012_1">
            <a:hlinkClick r:id="" action="ppaction://media"/>
            <a:extLst>
              <a:ext uri="{FF2B5EF4-FFF2-40B4-BE49-F238E27FC236}">
                <a16:creationId xmlns:a16="http://schemas.microsoft.com/office/drawing/2014/main" id="{98CF4AB4-9712-4A0F-AFE4-B828FF8054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4"/>
                  <p14:fade in="250" out="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2125383">
            <a:off x="11781573" y="384950"/>
            <a:ext cx="2235200" cy="4064000"/>
          </a:xfrm>
          <a:prstGeom prst="roundRect">
            <a:avLst>
              <a:gd name="adj" fmla="val 10606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pic>
        <p:nvPicPr>
          <p:cNvPr id="26" name="VID-20220602-WA0011_1">
            <a:hlinkClick r:id="" action="ppaction://media"/>
            <a:extLst>
              <a:ext uri="{FF2B5EF4-FFF2-40B4-BE49-F238E27FC236}">
                <a16:creationId xmlns:a16="http://schemas.microsoft.com/office/drawing/2014/main" id="{2A89A3A6-0A18-488F-9B28-8DAF5C992D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258"/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745328">
            <a:off x="-5647434" y="688100"/>
            <a:ext cx="2235200" cy="4064000"/>
          </a:xfrm>
          <a:prstGeom prst="roundRect">
            <a:avLst>
              <a:gd name="adj" fmla="val 10985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sp>
        <p:nvSpPr>
          <p:cNvPr id="27" name="Google Shape;1591;p39">
            <a:extLst>
              <a:ext uri="{FF2B5EF4-FFF2-40B4-BE49-F238E27FC236}">
                <a16:creationId xmlns:a16="http://schemas.microsoft.com/office/drawing/2014/main" id="{EE28FDF9-6ABF-42C5-A492-2DFE93F4071A}"/>
              </a:ext>
            </a:extLst>
          </p:cNvPr>
          <p:cNvSpPr txBox="1">
            <a:spLocks/>
          </p:cNvSpPr>
          <p:nvPr/>
        </p:nvSpPr>
        <p:spPr>
          <a:xfrm rot="974934">
            <a:off x="3372752" y="-1911617"/>
            <a:ext cx="213326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algn="ctr"/>
            <a:r>
              <a:rPr lang="it-IT">
                <a:solidFill>
                  <a:schemeClr val="accent1"/>
                </a:solidFill>
              </a:rPr>
              <a:t>Video</a:t>
            </a:r>
            <a:endParaRPr lang="it-IT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 mute="1">
                <p:cTn id="2" repeatCount="400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0" mute="1">
                <p:cTn id="3" repeatCount="400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3573100" y="2228583"/>
            <a:ext cx="2133266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Video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4" name="VID-20220602-WA0011_1">
            <a:hlinkClick r:id="" action="ppaction://media"/>
            <a:extLst>
              <a:ext uri="{FF2B5EF4-FFF2-40B4-BE49-F238E27FC236}">
                <a16:creationId xmlns:a16="http://schemas.microsoft.com/office/drawing/2014/main" id="{DD05CC87-44EC-4A44-A90C-A5AFD290F1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58"/>
                  <p14:fade in="250"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5966" y="435683"/>
            <a:ext cx="2235200" cy="4064000"/>
          </a:xfrm>
          <a:prstGeom prst="roundRect">
            <a:avLst>
              <a:gd name="adj" fmla="val 10985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pic>
        <p:nvPicPr>
          <p:cNvPr id="15" name="VID-20220602-WA0012_1">
            <a:hlinkClick r:id="" action="ppaction://media"/>
            <a:extLst>
              <a:ext uri="{FF2B5EF4-FFF2-40B4-BE49-F238E27FC236}">
                <a16:creationId xmlns:a16="http://schemas.microsoft.com/office/drawing/2014/main" id="{639FF979-8DF4-4B4C-B4B6-0001A1650A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34"/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1434" y="435683"/>
            <a:ext cx="2235200" cy="4064000"/>
          </a:xfrm>
          <a:prstGeom prst="roundRect">
            <a:avLst>
              <a:gd name="adj" fmla="val 10606"/>
            </a:avLst>
          </a:prstGeom>
          <a:effectLst>
            <a:outerShdw dist="127000" dir="8100000" algn="tr" rotWithShape="0">
              <a:schemeClr val="tx1"/>
            </a:outerShdw>
          </a:effectLst>
        </p:spPr>
      </p:pic>
      <p:pic>
        <p:nvPicPr>
          <p:cNvPr id="60" name="Immagine 5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1400E3-C8D0-4042-94F8-F346A19BB8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16400"/>
            <a:ext cx="927100" cy="927100"/>
          </a:xfrm>
          <a:prstGeom prst="rect">
            <a:avLst/>
          </a:prstGeom>
        </p:spPr>
      </p:pic>
      <p:sp>
        <p:nvSpPr>
          <p:cNvPr id="61" name="Google Shape;2901;p62">
            <a:extLst>
              <a:ext uri="{FF2B5EF4-FFF2-40B4-BE49-F238E27FC236}">
                <a16:creationId xmlns:a16="http://schemas.microsoft.com/office/drawing/2014/main" id="{18EC6EE9-79F0-4C5E-945A-F9F364210777}"/>
              </a:ext>
            </a:extLst>
          </p:cNvPr>
          <p:cNvSpPr txBox="1">
            <a:spLocks/>
          </p:cNvSpPr>
          <p:nvPr/>
        </p:nvSpPr>
        <p:spPr>
          <a:xfrm rot="19984228" flipH="1">
            <a:off x="185197" y="8441975"/>
            <a:ext cx="8773605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it-IT" sz="4000">
                <a:solidFill>
                  <a:schemeClr val="tx1"/>
                </a:solidFill>
              </a:rPr>
              <a:t>Grazie per l’attenzione !</a:t>
            </a:r>
            <a:endParaRPr lang="it-IT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6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" repeatCount="400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0" mute="1">
                <p:cTn id="11" repeatCount="400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62"/>
          <p:cNvSpPr txBox="1">
            <a:spLocks noGrp="1"/>
          </p:cNvSpPr>
          <p:nvPr>
            <p:ph type="title"/>
          </p:nvPr>
        </p:nvSpPr>
        <p:spPr>
          <a:xfrm flipH="1">
            <a:off x="185197" y="1964975"/>
            <a:ext cx="8773605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Grazie per l’attenzione !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2EEC07-9843-4B1B-B83C-0E0BBE54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702" y="4216400"/>
            <a:ext cx="927100" cy="92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Presentazione su schermo (16:9)</PresentationFormat>
  <Paragraphs>9</Paragraphs>
  <Slides>4</Slides>
  <Notes>4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0" baseType="lpstr">
      <vt:lpstr>Cuprum</vt:lpstr>
      <vt:lpstr>Archivo Light</vt:lpstr>
      <vt:lpstr>Archivo</vt:lpstr>
      <vt:lpstr>Orbitron</vt:lpstr>
      <vt:lpstr>Arial</vt:lpstr>
      <vt:lpstr>Virtual Metaverse Project Proposal by Slidesgo</vt:lpstr>
      <vt:lpstr>Progetto LEONARDO </vt:lpstr>
      <vt:lpstr>In Cosa consiste il nostro Progetto</vt:lpstr>
      <vt:lpstr>Video</vt:lpstr>
      <vt:lpstr>Grazie per l’attenzione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LEONARDO </dc:title>
  <cp:lastModifiedBy>thomas causetti</cp:lastModifiedBy>
  <cp:revision>4</cp:revision>
  <dcterms:modified xsi:type="dcterms:W3CDTF">2022-11-16T12:45:00Z</dcterms:modified>
</cp:coreProperties>
</file>